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4" r:id="rId6"/>
    <p:sldId id="265" r:id="rId7"/>
    <p:sldId id="266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tângulo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tângulo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Conector reto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Conector reto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tângulo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e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e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e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pt-BR"/>
          </a:p>
        </p:txBody>
      </p:sp>
      <p:sp>
        <p:nvSpPr>
          <p:cNvPr id="9" name="Retângulo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Conector reto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tângulo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e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e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e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e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e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Conector reto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6" name="Espaço Reservado para Dat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tângulo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e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22" name="Espaço Reservado para Número de Slid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3" name="Espaço Reservado para Rodapé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e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tângulo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Conector reto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626F9D2-EAFF-4F0F-BED5-6EE8518404F7}" type="datetimeFigureOut">
              <a:rPr lang="pt-BR" smtClean="0"/>
              <a:pPr/>
              <a:t>13/08/2016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e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DC3EA7-F560-4BA8-B1BF-4640FBDD081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620688"/>
            <a:ext cx="6172200" cy="1894362"/>
          </a:xfrm>
        </p:spPr>
        <p:txBody>
          <a:bodyPr/>
          <a:lstStyle/>
          <a:p>
            <a:pPr algn="ctr"/>
            <a:r>
              <a:rPr lang="pt-BR" dirty="0" smtClean="0"/>
              <a:t>PROGRAMA COMUNIDADE ESCOLA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sz="2800" dirty="0" smtClean="0"/>
              <a:t>ESCOLA MUNICIPAL MARIA CLARA BRANDÃO TESSEROLLI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Conteúdo 5" descr="IMG-20160812-WA0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4637" y="476672"/>
            <a:ext cx="7795183" cy="5904656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7457256" cy="1354162"/>
          </a:xfrm>
        </p:spPr>
        <p:txBody>
          <a:bodyPr>
            <a:noAutofit/>
          </a:bodyPr>
          <a:lstStyle/>
          <a:p>
            <a:pPr algn="just"/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/>
            </a:r>
            <a:br>
              <a:rPr lang="pt-BR" sz="2200" dirty="0" smtClean="0"/>
            </a:br>
            <a:r>
              <a:rPr lang="pt-BR" sz="2200" dirty="0" smtClean="0"/>
              <a:t>A escola Municipal Maria Clara Brandão </a:t>
            </a:r>
            <a:r>
              <a:rPr lang="pt-BR" sz="2200" dirty="0" err="1" smtClean="0"/>
              <a:t>Tesserolli</a:t>
            </a:r>
            <a:r>
              <a:rPr lang="pt-BR" sz="2200" dirty="0" smtClean="0"/>
              <a:t>, localizada no bairro Novo Mundo participa do Programa Comunidade Escola desde </a:t>
            </a:r>
            <a:r>
              <a:rPr lang="pt-BR" sz="2200" dirty="0" smtClean="0"/>
              <a:t>2005.</a:t>
            </a:r>
            <a:endParaRPr lang="pt-BR" sz="2200" dirty="0"/>
          </a:p>
        </p:txBody>
      </p:sp>
      <p:pic>
        <p:nvPicPr>
          <p:cNvPr id="4" name="Espaço Reservado para Conteúdo 3" descr="fachada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395536" y="1268760"/>
            <a:ext cx="7543800" cy="923702"/>
          </a:xfrm>
        </p:spPr>
        <p:txBody>
          <a:bodyPr>
            <a:normAutofit fontScale="90000"/>
          </a:bodyPr>
          <a:lstStyle/>
          <a:p>
            <a:r>
              <a:rPr lang="pt-BR" sz="2000" dirty="0" smtClean="0"/>
              <a:t>Diretora: Andressa </a:t>
            </a:r>
            <a:r>
              <a:rPr lang="pt-BR" sz="2000" dirty="0" err="1" smtClean="0"/>
              <a:t>Woellner</a:t>
            </a:r>
            <a:r>
              <a:rPr lang="pt-BR" sz="2000" dirty="0" smtClean="0"/>
              <a:t> Duarte Pereira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Vice-Diretora </a:t>
            </a:r>
            <a:r>
              <a:rPr lang="pt-BR" sz="2000" dirty="0" err="1" smtClean="0"/>
              <a:t>Marivalda</a:t>
            </a:r>
            <a:r>
              <a:rPr lang="pt-BR" sz="2000" dirty="0" smtClean="0"/>
              <a:t> do Rocio Martins </a:t>
            </a:r>
            <a:r>
              <a:rPr lang="pt-BR" sz="2000" dirty="0" err="1" smtClean="0"/>
              <a:t>Capetti</a:t>
            </a:r>
            <a:r>
              <a:rPr lang="pt-BR" sz="2000" dirty="0" smtClean="0"/>
              <a:t/>
            </a:r>
            <a:br>
              <a:rPr lang="pt-BR" sz="2000" dirty="0" smtClean="0"/>
            </a:br>
            <a:r>
              <a:rPr lang="pt-BR" sz="2000" dirty="0" smtClean="0"/>
              <a:t>Coordenadora Marília </a:t>
            </a:r>
            <a:r>
              <a:rPr lang="pt-BR" sz="2000" dirty="0" err="1" smtClean="0"/>
              <a:t>Stockler</a:t>
            </a:r>
            <a:endParaRPr lang="pt-BR" sz="2000" dirty="0"/>
          </a:p>
        </p:txBody>
      </p:sp>
      <p:pic>
        <p:nvPicPr>
          <p:cNvPr id="18" name="Espaço Reservado para Conteúdo 17" descr="IMG-20160805-WA0009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415480"/>
            <a:ext cx="7210425" cy="4055864"/>
          </a:xfrm>
        </p:spPr>
      </p:pic>
      <p:sp>
        <p:nvSpPr>
          <p:cNvPr id="9" name="Espaço Reservado para Texto 8"/>
          <p:cNvSpPr>
            <a:spLocks noGrp="1"/>
          </p:cNvSpPr>
          <p:nvPr>
            <p:ph type="body" sz="quarter" idx="1"/>
          </p:nvPr>
        </p:nvSpPr>
        <p:spPr>
          <a:xfrm>
            <a:off x="539552" y="404664"/>
            <a:ext cx="7283152" cy="658368"/>
          </a:xfrm>
        </p:spPr>
        <p:txBody>
          <a:bodyPr/>
          <a:lstStyle/>
          <a:p>
            <a:pPr algn="ctr"/>
            <a:r>
              <a:rPr lang="pt-BR" dirty="0" smtClean="0"/>
              <a:t>Equipe Gestora</a:t>
            </a:r>
          </a:p>
          <a:p>
            <a:endParaRPr lang="pt-B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"/>
          </p:nvPr>
        </p:nvSpPr>
        <p:spPr>
          <a:xfrm>
            <a:off x="539552" y="332656"/>
            <a:ext cx="7427168" cy="658368"/>
          </a:xfrm>
        </p:spPr>
        <p:txBody>
          <a:bodyPr/>
          <a:lstStyle/>
          <a:p>
            <a:r>
              <a:rPr lang="pt-BR" dirty="0" smtClean="0"/>
              <a:t>Equipe Programa Comunidade Escola</a:t>
            </a:r>
            <a:endParaRPr lang="pt-B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0117" y="1412875"/>
            <a:ext cx="6560854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123728" y="620688"/>
            <a:ext cx="6172200" cy="1894362"/>
          </a:xfrm>
        </p:spPr>
        <p:txBody>
          <a:bodyPr>
            <a:normAutofit fontScale="90000"/>
          </a:bodyPr>
          <a:lstStyle/>
          <a:p>
            <a:pPr algn="ctr"/>
            <a:r>
              <a:rPr lang="pt-BR" u="sng" dirty="0" smtClean="0"/>
              <a:t/>
            </a:r>
            <a:br>
              <a:rPr lang="pt-BR" u="sng" dirty="0" smtClean="0"/>
            </a:br>
            <a:r>
              <a:rPr lang="pt-BR" u="sng" dirty="0" smtClean="0"/>
              <a:t> </a:t>
            </a:r>
            <a:br>
              <a:rPr lang="pt-BR" u="sng" dirty="0" smtClean="0"/>
            </a:br>
            <a:r>
              <a:rPr lang="pt-BR" u="sng" dirty="0" smtClean="0">
                <a:solidFill>
                  <a:schemeClr val="accent6">
                    <a:lumMod val="50000"/>
                  </a:schemeClr>
                </a:solidFill>
              </a:rPr>
              <a:t> PRÁTICA SIGNIFICATIVA </a:t>
            </a:r>
            <a:br>
              <a:rPr lang="pt-BR" u="sng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pt-BR" u="sng" dirty="0" smtClean="0">
                <a:solidFill>
                  <a:schemeClr val="accent6">
                    <a:lumMod val="50000"/>
                  </a:schemeClr>
                </a:solidFill>
              </a:rPr>
              <a:t>KARATÊ </a:t>
            </a:r>
            <a:r>
              <a:rPr lang="pt-BR" u="sng" dirty="0" smtClean="0"/>
              <a:t/>
            </a:r>
            <a:br>
              <a:rPr lang="pt-BR" u="sng" dirty="0" smtClean="0"/>
            </a:br>
            <a:endParaRPr lang="pt-BR" u="sng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267744" y="2420888"/>
            <a:ext cx="6190456" cy="3954034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A Escola de </a:t>
            </a:r>
            <a:r>
              <a:rPr lang="pt-BR" sz="2800" dirty="0" err="1" smtClean="0"/>
              <a:t>Karatê</a:t>
            </a:r>
            <a:r>
              <a:rPr lang="pt-BR" sz="2800" dirty="0" smtClean="0"/>
              <a:t> do PCE  da Escola Maria Clara Brandão </a:t>
            </a:r>
            <a:r>
              <a:rPr lang="pt-BR" sz="2800" dirty="0" err="1" smtClean="0"/>
              <a:t>Tesserolli</a:t>
            </a:r>
            <a:r>
              <a:rPr lang="pt-BR" sz="2800" dirty="0" smtClean="0"/>
              <a:t> proporciona aos participantes o desenvolvimento de técnicas e habilidades do </a:t>
            </a:r>
            <a:r>
              <a:rPr lang="pt-BR" sz="2800" dirty="0" err="1" smtClean="0"/>
              <a:t>Karatê</a:t>
            </a:r>
            <a:r>
              <a:rPr lang="pt-BR" sz="2800" dirty="0" smtClean="0"/>
              <a:t>,  além de uma atividade física completa e defesa pessoal.</a:t>
            </a:r>
            <a:endParaRPr lang="pt-BR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172200" cy="151216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Objetivos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2286000" y="1412776"/>
            <a:ext cx="6172200" cy="4962146"/>
          </a:xfrm>
        </p:spPr>
        <p:txBody>
          <a:bodyPr>
            <a:normAutofit/>
          </a:bodyPr>
          <a:lstStyle/>
          <a:p>
            <a:r>
              <a:rPr lang="pt-BR" sz="2400" dirty="0" smtClean="0"/>
              <a:t>- Atingir Equilíbrio físico e emocional</a:t>
            </a:r>
            <a:br>
              <a:rPr lang="pt-BR" sz="2400" dirty="0" smtClean="0"/>
            </a:br>
            <a:r>
              <a:rPr lang="pt-BR" sz="2400" dirty="0" smtClean="0"/>
              <a:t> </a:t>
            </a:r>
            <a:br>
              <a:rPr lang="pt-BR" sz="2400" dirty="0" smtClean="0"/>
            </a:br>
            <a:r>
              <a:rPr lang="pt-BR" sz="2400" dirty="0" smtClean="0"/>
              <a:t>- Trabalhar a psicomotricidade </a:t>
            </a:r>
            <a:br>
              <a:rPr lang="pt-BR" sz="2400" dirty="0" smtClean="0"/>
            </a:br>
            <a:r>
              <a:rPr lang="pt-BR" sz="2400" dirty="0" smtClean="0"/>
              <a:t> </a:t>
            </a:r>
            <a:br>
              <a:rPr lang="pt-BR" sz="2400" dirty="0" smtClean="0"/>
            </a:br>
            <a:r>
              <a:rPr lang="pt-BR" sz="2400" dirty="0" smtClean="0"/>
              <a:t>- Socialização e integração do praticante </a:t>
            </a:r>
            <a:br>
              <a:rPr lang="pt-BR" sz="2400" dirty="0" smtClean="0"/>
            </a:br>
            <a:r>
              <a:rPr lang="pt-BR" sz="2400" dirty="0" smtClean="0"/>
              <a:t> </a:t>
            </a:r>
            <a:br>
              <a:rPr lang="pt-BR" sz="2400" dirty="0" smtClean="0"/>
            </a:br>
            <a:r>
              <a:rPr lang="pt-BR" sz="2400" dirty="0" smtClean="0"/>
              <a:t>- Estimular os sentidos de atenção e alerta</a:t>
            </a:r>
            <a:br>
              <a:rPr lang="pt-BR" sz="2400" dirty="0" smtClean="0"/>
            </a:br>
            <a:r>
              <a:rPr lang="pt-BR" sz="2400" dirty="0" smtClean="0"/>
              <a:t> </a:t>
            </a:r>
            <a:br>
              <a:rPr lang="pt-BR" sz="2400" dirty="0" smtClean="0"/>
            </a:br>
            <a:r>
              <a:rPr lang="pt-BR" sz="2400" dirty="0" smtClean="0"/>
              <a:t>- Melhorar a concentração, disciplina e respeito com o próximo</a:t>
            </a:r>
            <a:endParaRPr lang="pt-BR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sz="2700" dirty="0" smtClean="0"/>
              <a:t>Esta atividade acontece graças à parceria com os </a:t>
            </a:r>
            <a:r>
              <a:rPr lang="pt-BR" sz="2700" dirty="0" err="1" smtClean="0"/>
              <a:t>Senseis</a:t>
            </a:r>
            <a:r>
              <a:rPr lang="pt-BR" sz="2700" dirty="0" smtClean="0"/>
              <a:t> Orlando J. </a:t>
            </a:r>
            <a:r>
              <a:rPr lang="pt-BR" sz="2700" dirty="0" err="1" smtClean="0"/>
              <a:t>Pellanda</a:t>
            </a:r>
            <a:r>
              <a:rPr lang="pt-BR" sz="2700" dirty="0" smtClean="0"/>
              <a:t> e José Castro de Oliveira.</a:t>
            </a:r>
            <a:br>
              <a:rPr lang="pt-BR" sz="2700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700" dirty="0" smtClean="0"/>
              <a:t>Os resultados já podem ser observados em seus praticantes, que aos sábados comparecem com grande entusiasmo para praticar a arte marcial.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960600" cy="546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G-20160812-WA001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980728"/>
            <a:ext cx="8271095" cy="4652491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165</TotalTime>
  <Words>46</Words>
  <Application>Microsoft Office PowerPoint</Application>
  <PresentationFormat>Apresentação na tela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Balcão Envidraçado</vt:lpstr>
      <vt:lpstr>PROGRAMA COMUNIDADE ESCOLA</vt:lpstr>
      <vt:lpstr>  A escola Municipal Maria Clara Brandão Tesserolli, localizada no bairro Novo Mundo participa do Programa Comunidade Escola desde 2005.</vt:lpstr>
      <vt:lpstr>Diretora: Andressa Woellner Duarte Pereira Vice-Diretora Marivalda do Rocio Martins Capetti Coordenadora Marília Stockler</vt:lpstr>
      <vt:lpstr>Slide 4</vt:lpstr>
      <vt:lpstr>    PRÁTICA SIGNIFICATIVA  KARATÊ  </vt:lpstr>
      <vt:lpstr> Objetivos   </vt:lpstr>
      <vt:lpstr>Esta atividade acontece graças à parceria com os Senseis Orlando J. Pellanda e José Castro de Oliveira.  Os resultados já podem ser observados em seus praticantes, que aos sábados comparecem com grande entusiasmo para praticar a arte marcial. 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 COMUNIDADE ESCOLA</dc:title>
  <dc:creator>sme</dc:creator>
  <cp:lastModifiedBy>sme</cp:lastModifiedBy>
  <cp:revision>18</cp:revision>
  <dcterms:created xsi:type="dcterms:W3CDTF">2016-08-12T17:12:22Z</dcterms:created>
  <dcterms:modified xsi:type="dcterms:W3CDTF">2016-08-13T14:25:21Z</dcterms:modified>
</cp:coreProperties>
</file>